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8288000" cy="10287000"/>
  <p:notesSz cx="6858000" cy="9144000"/>
  <p:embeddedFontLst>
    <p:embeddedFont>
      <p:font typeface="Urbanist" panose="020B0A04040200000203" pitchFamily="34" charset="77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26" autoAdjust="0"/>
  </p:normalViewPr>
  <p:slideViewPr>
    <p:cSldViewPr>
      <p:cViewPr varScale="1">
        <p:scale>
          <a:sx n="71" d="100"/>
          <a:sy n="71" d="100"/>
        </p:scale>
        <p:origin x="1008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Urbanist" panose="020B0A040402000002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Urbanist" panose="020B0A04040200000203" pitchFamily="34" charset="77"/>
              </a:defRPr>
            </a:lvl1pPr>
          </a:lstStyle>
          <a:p>
            <a:fld id="{4CFDCE92-76D3-F247-83C9-73E5284D95CB}" type="datetimeFigureOut">
              <a:rPr lang="en-GB" smtClean="0"/>
              <a:pPr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Urbanist" panose="020B0A040402000002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Urbanist" panose="020B0A04040200000203" pitchFamily="34" charset="77"/>
              </a:defRPr>
            </a:lvl1pPr>
          </a:lstStyle>
          <a:p>
            <a:fld id="{CF4B44AE-AA8C-064B-BA62-B2B6017B9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57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Urbanist" panose="020B0A040402000002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Urbanist" panose="020B0A040402000002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Urbanist" panose="020B0A0404020000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Urbanist" panose="020B0A0404020000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Urbanist" panose="020B0A0404020000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B44AE-AA8C-064B-BA62-B2B6017B9C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6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B44AE-AA8C-064B-BA62-B2B6017B9C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6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Urbanist" panose="020B0A04040200000203" pitchFamily="34" charset="77"/>
              </a:defRPr>
            </a:lvl1pPr>
          </a:lstStyle>
          <a:p>
            <a:fld id="{1D8BD707-D9CF-40AE-B4C6-C98DA3205C09}" type="datetimeFigureOut">
              <a:rPr lang="en-US" smtClean="0"/>
              <a:pPr/>
              <a:t>2/5/25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rbanist" panose="020B0A0404020000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Urbanist" panose="020B0A04040200000203" pitchFamily="34" charset="77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Urbanist" panose="020B0A04040200000203" pitchFamily="34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Urbanist" panose="020B0A04040200000203" pitchFamily="34" charset="77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Urbanist" panose="020B0A0404020000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Urbanist" panose="020B0A0404020000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Urbanist" panose="020B0A0404020000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Urbanist" panose="020B0A0404020000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3278" y="2615657"/>
            <a:ext cx="10946941" cy="889687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7"/>
                </a:lnTo>
                <a:lnTo>
                  <a:pt x="0" y="8896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243554" y="-1718684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0" y="0"/>
                </a:lnTo>
                <a:lnTo>
                  <a:pt x="5643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3957477" y="0"/>
            <a:ext cx="4330523" cy="2786598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00186" y="1528896"/>
            <a:ext cx="9392835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ZA" sz="8800" b="0" i="0" dirty="0">
                <a:effectLst/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Q4 and Full Year 2024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00186" y="6067877"/>
            <a:ext cx="6915784" cy="91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2299" dirty="0">
                <a:solidFill>
                  <a:srgbClr val="101010"/>
                </a:solidFill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  <a:sym typeface="Montserrat"/>
              </a:rPr>
              <a:t>White Pearl Technology Group AB</a:t>
            </a:r>
          </a:p>
          <a:p>
            <a:pPr algn="l">
              <a:lnSpc>
                <a:spcPts val="3679"/>
              </a:lnSpc>
            </a:pPr>
            <a:r>
              <a:rPr lang="en-ZA" sz="2400" b="0" i="0" dirty="0">
                <a:effectLst/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3 February 2025</a:t>
            </a:r>
            <a:endParaRPr lang="en-US" sz="2299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  <a:sym typeface="Montserrat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B66792C-E1AF-E798-B16A-8E7D1B816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99889"/>
              </p:ext>
            </p:extLst>
          </p:nvPr>
        </p:nvGraphicFramePr>
        <p:xfrm>
          <a:off x="-2" y="8199947"/>
          <a:ext cx="9144002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187">
                  <a:extLst>
                    <a:ext uri="{9D8B030D-6E8A-4147-A177-3AD203B41FA5}">
                      <a16:colId xmlns:a16="http://schemas.microsoft.com/office/drawing/2014/main" val="729126747"/>
                    </a:ext>
                  </a:extLst>
                </a:gridCol>
                <a:gridCol w="3050827">
                  <a:extLst>
                    <a:ext uri="{9D8B030D-6E8A-4147-A177-3AD203B41FA5}">
                      <a16:colId xmlns:a16="http://schemas.microsoft.com/office/drawing/2014/main" val="42882478"/>
                    </a:ext>
                  </a:extLst>
                </a:gridCol>
                <a:gridCol w="3225988">
                  <a:extLst>
                    <a:ext uri="{9D8B030D-6E8A-4147-A177-3AD203B41FA5}">
                      <a16:colId xmlns:a16="http://schemas.microsoft.com/office/drawing/2014/main" val="176421721"/>
                    </a:ext>
                  </a:extLst>
                </a:gridCol>
              </a:tblGrid>
              <a:tr h="1439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Marco Marangoni</a:t>
                      </a:r>
                      <a:b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</a:b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Chief Executive Officer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Stephen Thorne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Chief Solutions Architect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Chettan Ottam</a:t>
                      </a:r>
                      <a:b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</a:b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Chief Financial Officer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665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81" y="-70076"/>
            <a:ext cx="18288000" cy="4544475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16" name="Freeform 7">
            <a:extLst>
              <a:ext uri="{FF2B5EF4-FFF2-40B4-BE49-F238E27FC236}">
                <a16:creationId xmlns:a16="http://schemas.microsoft.com/office/drawing/2014/main" id="{1C34222E-140E-A922-AEC5-5F3A2A986057}"/>
              </a:ext>
            </a:extLst>
          </p:cNvPr>
          <p:cNvSpPr/>
          <p:nvPr/>
        </p:nvSpPr>
        <p:spPr>
          <a:xfrm>
            <a:off x="16992599" y="9410700"/>
            <a:ext cx="1318169" cy="940723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333356" y="-144147"/>
            <a:ext cx="6267753" cy="10110437"/>
          </a:xfrm>
          <a:custGeom>
            <a:avLst/>
            <a:gdLst/>
            <a:ahLst/>
            <a:cxnLst/>
            <a:rect l="l" t="t" r="r" b="b"/>
            <a:pathLst>
              <a:path w="6267753" h="5093974">
                <a:moveTo>
                  <a:pt x="0" y="0"/>
                </a:moveTo>
                <a:lnTo>
                  <a:pt x="6267752" y="0"/>
                </a:lnTo>
                <a:lnTo>
                  <a:pt x="6267752" y="5093973"/>
                </a:lnTo>
                <a:lnTo>
                  <a:pt x="0" y="50939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C0183B85-CD04-230F-6DEE-3AE297E984BB}"/>
              </a:ext>
            </a:extLst>
          </p:cNvPr>
          <p:cNvGrpSpPr/>
          <p:nvPr/>
        </p:nvGrpSpPr>
        <p:grpSpPr>
          <a:xfrm rot="-5400000">
            <a:off x="-1974906" y="1974906"/>
            <a:ext cx="4238545" cy="288733"/>
            <a:chOff x="0" y="0"/>
            <a:chExt cx="1116325" cy="76045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9F5E65C5-6140-6BAB-2A22-9E3153FC6262}"/>
                </a:ext>
              </a:extLst>
            </p:cNvPr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71408EE8-9251-A250-DD60-A42DA5998D99}"/>
                </a:ext>
              </a:extLst>
            </p:cNvPr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AD36BBA-B89C-3E34-6C7D-7DB765180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-47296"/>
            <a:ext cx="10930592" cy="9948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470997" y="-1357024"/>
            <a:ext cx="12260528" cy="8939040"/>
          </a:xfrm>
          <a:custGeom>
            <a:avLst/>
            <a:gdLst/>
            <a:ahLst/>
            <a:cxnLst/>
            <a:rect l="l" t="t" r="r" b="b"/>
            <a:pathLst>
              <a:path w="12260528" h="8939040">
                <a:moveTo>
                  <a:pt x="0" y="0"/>
                </a:moveTo>
                <a:lnTo>
                  <a:pt x="12260529" y="0"/>
                </a:lnTo>
                <a:lnTo>
                  <a:pt x="12260529" y="8939040"/>
                </a:lnTo>
                <a:lnTo>
                  <a:pt x="0" y="8939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8EA4B2DE-0BA5-4AC8-3041-583E54827F2C}"/>
              </a:ext>
            </a:extLst>
          </p:cNvPr>
          <p:cNvSpPr/>
          <p:nvPr/>
        </p:nvSpPr>
        <p:spPr>
          <a:xfrm>
            <a:off x="16992599" y="9410700"/>
            <a:ext cx="1318169" cy="940723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517D64C5-7A7B-BC8C-CE8E-FD144852693F}"/>
              </a:ext>
            </a:extLst>
          </p:cNvPr>
          <p:cNvGrpSpPr/>
          <p:nvPr/>
        </p:nvGrpSpPr>
        <p:grpSpPr>
          <a:xfrm rot="-5400000">
            <a:off x="-1974906" y="1974906"/>
            <a:ext cx="4238545" cy="288733"/>
            <a:chOff x="0" y="0"/>
            <a:chExt cx="1116325" cy="76045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CBF9E91-D3E2-8173-8D53-3EC55A3C3AE4}"/>
                </a:ext>
              </a:extLst>
            </p:cNvPr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0C211C7B-161E-CAF9-9738-7A7151ECB709}"/>
                </a:ext>
              </a:extLst>
            </p:cNvPr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E1CDB39-CF0C-C85E-22D8-1B1DDDB21130}"/>
              </a:ext>
            </a:extLst>
          </p:cNvPr>
          <p:cNvSpPr txBox="1"/>
          <p:nvPr/>
        </p:nvSpPr>
        <p:spPr>
          <a:xfrm>
            <a:off x="13662657" y="190500"/>
            <a:ext cx="4325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Chettan Ottam CFO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169BE8-C0E8-1E76-BF10-D83E4CED8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6" y="-15688"/>
            <a:ext cx="10430633" cy="99440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18885" y="0"/>
            <a:ext cx="13269115" cy="10784171"/>
          </a:xfrm>
          <a:custGeom>
            <a:avLst/>
            <a:gdLst/>
            <a:ahLst/>
            <a:cxnLst/>
            <a:rect l="l" t="t" r="r" b="b"/>
            <a:pathLst>
              <a:path w="13269115" h="10784171">
                <a:moveTo>
                  <a:pt x="0" y="0"/>
                </a:moveTo>
                <a:lnTo>
                  <a:pt x="13269115" y="0"/>
                </a:lnTo>
                <a:lnTo>
                  <a:pt x="13269115" y="10784171"/>
                </a:lnTo>
                <a:lnTo>
                  <a:pt x="0" y="107841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4630827B-5AE8-86CF-10E4-6A2A2CE2202A}"/>
              </a:ext>
            </a:extLst>
          </p:cNvPr>
          <p:cNvSpPr/>
          <p:nvPr/>
        </p:nvSpPr>
        <p:spPr>
          <a:xfrm>
            <a:off x="16992599" y="9410700"/>
            <a:ext cx="1318169" cy="940723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B9820-068D-B4EF-738A-F93CE8843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91" y="24653"/>
            <a:ext cx="12092439" cy="9916150"/>
          </a:xfrm>
          <a:prstGeom prst="rect">
            <a:avLst/>
          </a:prstGeom>
        </p:spPr>
      </p:pic>
      <p:grpSp>
        <p:nvGrpSpPr>
          <p:cNvPr id="10" name="Group 3">
            <a:extLst>
              <a:ext uri="{FF2B5EF4-FFF2-40B4-BE49-F238E27FC236}">
                <a16:creationId xmlns:a16="http://schemas.microsoft.com/office/drawing/2014/main" id="{2FB999E1-D373-4C6D-C7B8-EBC80EBD647E}"/>
              </a:ext>
            </a:extLst>
          </p:cNvPr>
          <p:cNvGrpSpPr/>
          <p:nvPr/>
        </p:nvGrpSpPr>
        <p:grpSpPr>
          <a:xfrm rot="-5400000">
            <a:off x="-1974906" y="1974906"/>
            <a:ext cx="4238545" cy="288733"/>
            <a:chOff x="0" y="0"/>
            <a:chExt cx="1116325" cy="76045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FBCD9819-2AE8-3CEF-7FB7-FE6E6748221C}"/>
                </a:ext>
              </a:extLst>
            </p:cNvPr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B2134D65-7863-843D-5D6E-0804A18802CB}"/>
                </a:ext>
              </a:extLst>
            </p:cNvPr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165A76-9B9D-D401-F9DC-254EB52E8662}"/>
              </a:ext>
            </a:extLst>
          </p:cNvPr>
          <p:cNvSpPr txBox="1"/>
          <p:nvPr/>
        </p:nvSpPr>
        <p:spPr>
          <a:xfrm>
            <a:off x="13257297" y="40341"/>
            <a:ext cx="489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Marco Marangoni CEO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04964" y="-854071"/>
            <a:ext cx="15082762" cy="10996705"/>
          </a:xfrm>
          <a:custGeom>
            <a:avLst/>
            <a:gdLst/>
            <a:ahLst/>
            <a:cxnLst/>
            <a:rect l="l" t="t" r="r" b="b"/>
            <a:pathLst>
              <a:path w="15082762" h="10996705">
                <a:moveTo>
                  <a:pt x="0" y="0"/>
                </a:moveTo>
                <a:lnTo>
                  <a:pt x="15082763" y="0"/>
                </a:lnTo>
                <a:lnTo>
                  <a:pt x="15082763" y="10996705"/>
                </a:lnTo>
                <a:lnTo>
                  <a:pt x="0" y="10996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1974906" y="1974906"/>
            <a:ext cx="4238545" cy="288733"/>
            <a:chOff x="0" y="0"/>
            <a:chExt cx="1116325" cy="76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12" name="Freeform 7">
            <a:extLst>
              <a:ext uri="{FF2B5EF4-FFF2-40B4-BE49-F238E27FC236}">
                <a16:creationId xmlns:a16="http://schemas.microsoft.com/office/drawing/2014/main" id="{6B8F2E05-A805-1856-3F6D-F77E332AB9D5}"/>
              </a:ext>
            </a:extLst>
          </p:cNvPr>
          <p:cNvSpPr/>
          <p:nvPr/>
        </p:nvSpPr>
        <p:spPr>
          <a:xfrm>
            <a:off x="16992599" y="9410700"/>
            <a:ext cx="1318169" cy="940723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6E20B-1AA0-6994-6D7E-AB1826DD4288}"/>
              </a:ext>
            </a:extLst>
          </p:cNvPr>
          <p:cNvSpPr txBox="1"/>
          <p:nvPr/>
        </p:nvSpPr>
        <p:spPr>
          <a:xfrm>
            <a:off x="12824156" y="110748"/>
            <a:ext cx="5157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Stephen Thorne</a:t>
            </a:r>
          </a:p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Chief Solutions Architect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A06BD0-07FF-9AA1-ED93-52EEA820A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638" y="6320549"/>
            <a:ext cx="7928035" cy="3144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97639-D81A-BE3A-F87C-135EE0B01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34" y="6723"/>
            <a:ext cx="10289798" cy="99915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6024361" y="1974906"/>
            <a:ext cx="4238545" cy="288733"/>
            <a:chOff x="0" y="0"/>
            <a:chExt cx="1116325" cy="760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5549633" y="-1027743"/>
            <a:ext cx="16551623" cy="12067638"/>
          </a:xfrm>
          <a:custGeom>
            <a:avLst/>
            <a:gdLst/>
            <a:ahLst/>
            <a:cxnLst/>
            <a:rect l="l" t="t" r="r" b="b"/>
            <a:pathLst>
              <a:path w="16551623" h="12067638">
                <a:moveTo>
                  <a:pt x="0" y="12067638"/>
                </a:moveTo>
                <a:lnTo>
                  <a:pt x="16551623" y="12067638"/>
                </a:lnTo>
                <a:lnTo>
                  <a:pt x="16551623" y="0"/>
                </a:lnTo>
                <a:lnTo>
                  <a:pt x="0" y="0"/>
                </a:lnTo>
                <a:lnTo>
                  <a:pt x="0" y="120676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12" name="Freeform 7">
            <a:extLst>
              <a:ext uri="{FF2B5EF4-FFF2-40B4-BE49-F238E27FC236}">
                <a16:creationId xmlns:a16="http://schemas.microsoft.com/office/drawing/2014/main" id="{79F52F74-7901-550B-34E7-7C2FC8839E93}"/>
              </a:ext>
            </a:extLst>
          </p:cNvPr>
          <p:cNvSpPr/>
          <p:nvPr/>
        </p:nvSpPr>
        <p:spPr>
          <a:xfrm>
            <a:off x="16992599" y="9410700"/>
            <a:ext cx="1318169" cy="940723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CA9A7A-F594-D617-02C9-12A8395DB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73" y="495300"/>
            <a:ext cx="16588004" cy="891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44</Words>
  <Application>Microsoft Macintosh PowerPoint</Application>
  <PresentationFormat>Custom</PresentationFormat>
  <Paragraphs>13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Urbanist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presentation OTC</dc:title>
  <cp:lastModifiedBy>stephen enty</cp:lastModifiedBy>
  <cp:revision>11</cp:revision>
  <dcterms:created xsi:type="dcterms:W3CDTF">2006-08-16T00:00:00Z</dcterms:created>
  <dcterms:modified xsi:type="dcterms:W3CDTF">2025-02-05T06:41:29Z</dcterms:modified>
  <dc:identifier>DAGWbiFi79E</dc:identifier>
</cp:coreProperties>
</file>